
<file path=[Content_Types].xml><?xml version="1.0" encoding="utf-8"?>
<Types xmlns="http://schemas.openxmlformats.org/package/2006/content-types">
  <Default Extension="1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3" r:id="rId2"/>
    <p:sldId id="264" r:id="rId3"/>
    <p:sldId id="265" r:id="rId4"/>
    <p:sldId id="286" r:id="rId5"/>
    <p:sldId id="285" r:id="rId6"/>
    <p:sldId id="256" r:id="rId7"/>
    <p:sldId id="287" r:id="rId8"/>
    <p:sldId id="270" r:id="rId9"/>
    <p:sldId id="273" r:id="rId10"/>
    <p:sldId id="271" r:id="rId11"/>
    <p:sldId id="275" r:id="rId12"/>
    <p:sldId id="274" r:id="rId13"/>
    <p:sldId id="276" r:id="rId14"/>
    <p:sldId id="280" r:id="rId15"/>
    <p:sldId id="281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BD2DA9-1940-2A7C-113A-8889C8076F7C}" v="121" dt="2024-09-02T16:50:31.2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6" d="100"/>
          <a:sy n="66" d="100"/>
        </p:scale>
        <p:origin x="4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svg>
</file>

<file path=ppt/media/image3.png>
</file>

<file path=ppt/media/image4.1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92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990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9673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632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096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72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979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5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740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86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378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392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  <p15:guide id="8" orient="horz" pos="4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tty12.deviantart.com/art/CV-Resume-Design-47988073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awpixel.com/search/software%20development" TargetMode="External"/><Relationship Id="rId5" Type="http://schemas.openxmlformats.org/officeDocument/2006/relationships/image" Target="../media/image4.1"/><Relationship Id="rId4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ile:German_text_example_-_Em_sentence_spaced_-_1907.jpg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589D6-5403-E3BC-00F1-86251699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DAY 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pic>
        <p:nvPicPr>
          <p:cNvPr id="7" name="Graphic 6" descr="Internet with solid fill">
            <a:extLst>
              <a:ext uri="{FF2B5EF4-FFF2-40B4-BE49-F238E27FC236}">
                <a16:creationId xmlns:a16="http://schemas.microsoft.com/office/drawing/2014/main" id="{5B04870E-37C9-7A61-371A-00D5146B0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06419" y="2306562"/>
            <a:ext cx="5583161" cy="552268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695797" y="2308210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HANDS - ON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844798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ABSTRACTIVE SUMMARIZATION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B4D260-E177-CAC6-1B15-1467518A9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61" y="1129031"/>
            <a:ext cx="8007019" cy="334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21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863710"/>
            <a:ext cx="10678565" cy="2856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HYBRID</a:t>
            </a:r>
            <a:endParaRPr lang="en-US" dirty="0"/>
          </a:p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SUMMARIZATION</a:t>
            </a:r>
          </a:p>
        </p:txBody>
      </p:sp>
    </p:spTree>
    <p:extLst>
      <p:ext uri="{BB962C8B-B14F-4D97-AF65-F5344CB8AC3E}">
        <p14:creationId xmlns:p14="http://schemas.microsoft.com/office/powerpoint/2010/main" val="411284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HYBRID SUMMARIZATION</a:t>
            </a:r>
            <a:endParaRPr lang="en-US" dirty="0"/>
          </a:p>
        </p:txBody>
      </p:sp>
      <p:pic>
        <p:nvPicPr>
          <p:cNvPr id="6" name="Picture 5" descr="A white paper with black text&#10;&#10;Description automatically generated">
            <a:extLst>
              <a:ext uri="{FF2B5EF4-FFF2-40B4-BE49-F238E27FC236}">
                <a16:creationId xmlns:a16="http://schemas.microsoft.com/office/drawing/2014/main" id="{0F54132A-8A45-2CA5-0CAE-3A41CDE47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8" y="1023938"/>
            <a:ext cx="83153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35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HYBRID SUMMARIZATION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64C016-A4CB-E560-430E-5B2F092D7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1" y="1007178"/>
            <a:ext cx="8418618" cy="347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86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216010"/>
            <a:ext cx="10678565" cy="4419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Generic </a:t>
            </a:r>
            <a:endParaRPr lang="en-US" dirty="0"/>
          </a:p>
          <a:p>
            <a:r>
              <a:rPr lang="en-US" sz="9600" b="1" dirty="0"/>
              <a:t>Recommendation</a:t>
            </a:r>
          </a:p>
          <a:p>
            <a:r>
              <a:rPr lang="en-US" sz="9600" b="1" dirty="0"/>
              <a:t>engine</a:t>
            </a:r>
          </a:p>
        </p:txBody>
      </p:sp>
      <p:pic>
        <p:nvPicPr>
          <p:cNvPr id="2" name="Picture 1" descr="Cosmetic Products · Free Stock Photo">
            <a:extLst>
              <a:ext uri="{FF2B5EF4-FFF2-40B4-BE49-F238E27FC236}">
                <a16:creationId xmlns:a16="http://schemas.microsoft.com/office/drawing/2014/main" id="{044C32FC-A5C0-BCC4-46D5-1F5A877353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60" r="196" b="-393"/>
          <a:stretch/>
        </p:blipFill>
        <p:spPr>
          <a:xfrm>
            <a:off x="9009138" y="4104518"/>
            <a:ext cx="2954890" cy="2614167"/>
          </a:xfrm>
          <a:prstGeom prst="rect">
            <a:avLst/>
          </a:prstGeom>
        </p:spPr>
      </p:pic>
      <p:pic>
        <p:nvPicPr>
          <p:cNvPr id="3" name="Picture 2" descr="lipstick, lip, lip gloss, cosmetics, makeover, lips, makeup | Pikist">
            <a:extLst>
              <a:ext uri="{FF2B5EF4-FFF2-40B4-BE49-F238E27FC236}">
                <a16:creationId xmlns:a16="http://schemas.microsoft.com/office/drawing/2014/main" id="{EAE30E8A-E16E-F015-3338-DD5F06B53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804" y="4104518"/>
            <a:ext cx="2579915" cy="259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07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>
            <a:extLst>
              <a:ext uri="{FF2B5EF4-FFF2-40B4-BE49-F238E27FC236}">
                <a16:creationId xmlns:a16="http://schemas.microsoft.com/office/drawing/2014/main" id="{E0BBA8E2-5A48-192E-DEE8-56D073EC3B1D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DATA GENERATION &amp; EMBEDDINGS GENERATION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773934-BC3E-8F9F-FFF1-F6DBA106C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48" y="1058779"/>
            <a:ext cx="9764827" cy="24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15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>
            <a:extLst>
              <a:ext uri="{FF2B5EF4-FFF2-40B4-BE49-F238E27FC236}">
                <a16:creationId xmlns:a16="http://schemas.microsoft.com/office/drawing/2014/main" id="{E0BBA8E2-5A48-192E-DEE8-56D073EC3B1D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RECOMMENDATION ENGINE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A599E-5A9A-4740-040F-51F8EC0EF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48" y="1093709"/>
            <a:ext cx="8369984" cy="306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1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216010"/>
            <a:ext cx="10678565" cy="4419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GEN AI</a:t>
            </a:r>
          </a:p>
          <a:p>
            <a:r>
              <a:rPr lang="en-US" sz="9600" b="1" dirty="0"/>
              <a:t>resume</a:t>
            </a:r>
          </a:p>
          <a:p>
            <a:r>
              <a:rPr lang="en-US" sz="9600" b="1" dirty="0"/>
              <a:t>screener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C2B82C-7F53-0BD0-5044-B44A3E72E6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6945" t="10386" r="26908" b="7789"/>
          <a:stretch/>
        </p:blipFill>
        <p:spPr>
          <a:xfrm>
            <a:off x="9269888" y="3320715"/>
            <a:ext cx="2347805" cy="33303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2B19B-0767-514A-63E9-EF0470EB23B6}"/>
              </a:ext>
            </a:extLst>
          </p:cNvPr>
          <p:cNvSpPr txBox="1"/>
          <p:nvPr/>
        </p:nvSpPr>
        <p:spPr>
          <a:xfrm>
            <a:off x="4302693" y="7079381"/>
            <a:ext cx="8572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://atty12.deviantart.com/art/CV-Resume-Design-479880733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nd/3.0/"/>
              </a:rPr>
              <a:t>CC BY-NC-ND</a:t>
            </a:r>
            <a:endParaRPr lang="en-IN" sz="9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87671C-9A5E-8265-146D-8AF03FECC0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13557" y="1213711"/>
            <a:ext cx="24384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16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COHERE BASED RESUME SCREENER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C0A04-26BD-2177-7C61-C2CD7CAE3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22" y="1126157"/>
            <a:ext cx="8649429" cy="338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601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216010"/>
            <a:ext cx="10678565" cy="4419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/>
              <a:t>GEN AI</a:t>
            </a:r>
          </a:p>
          <a:p>
            <a:r>
              <a:rPr lang="en-US" sz="9600" b="1" dirty="0"/>
              <a:t>SUMMARIZATION</a:t>
            </a:r>
          </a:p>
          <a:p>
            <a:r>
              <a:rPr lang="en-US" sz="9600" b="1" dirty="0"/>
              <a:t>MODULE</a:t>
            </a:r>
          </a:p>
        </p:txBody>
      </p:sp>
      <p:pic>
        <p:nvPicPr>
          <p:cNvPr id="6" name="Picture 5" descr="A close up of a text&#10;&#10;Description automatically generated">
            <a:extLst>
              <a:ext uri="{FF2B5EF4-FFF2-40B4-BE49-F238E27FC236}">
                <a16:creationId xmlns:a16="http://schemas.microsoft.com/office/drawing/2014/main" id="{A335B727-D6CB-7B49-0533-3EF1FC3DC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172302" y="4076700"/>
            <a:ext cx="4794296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23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863710"/>
            <a:ext cx="10678565" cy="2856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EXTRACTIVE</a:t>
            </a:r>
            <a:endParaRPr lang="en-US" dirty="0"/>
          </a:p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SUMMARIZATION</a:t>
            </a:r>
          </a:p>
        </p:txBody>
      </p:sp>
    </p:spTree>
    <p:extLst>
      <p:ext uri="{BB962C8B-B14F-4D97-AF65-F5344CB8AC3E}">
        <p14:creationId xmlns:p14="http://schemas.microsoft.com/office/powerpoint/2010/main" val="2469509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hite page&#10;&#10;Description automatically generated">
            <a:extLst>
              <a:ext uri="{FF2B5EF4-FFF2-40B4-BE49-F238E27FC236}">
                <a16:creationId xmlns:a16="http://schemas.microsoft.com/office/drawing/2014/main" id="{4890FB1A-734A-5C0A-C14A-803CAE977B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4439"/>
          <a:stretch/>
        </p:blipFill>
        <p:spPr>
          <a:xfrm>
            <a:off x="845608" y="922866"/>
            <a:ext cx="6058808" cy="5064102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EXTRACTIVE SUMMARIZATION</a:t>
            </a:r>
            <a:endParaRPr lang="en-US" dirty="0"/>
          </a:p>
        </p:txBody>
      </p:sp>
      <p:pic>
        <p:nvPicPr>
          <p:cNvPr id="6" name="Picture 5" descr="A screenshot of a white page&#10;&#10;Description automatically generated">
            <a:extLst>
              <a:ext uri="{FF2B5EF4-FFF2-40B4-BE49-F238E27FC236}">
                <a16:creationId xmlns:a16="http://schemas.microsoft.com/office/drawing/2014/main" id="{2C211ADD-305C-69C9-9FEC-B691566180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431" r="19706" b="367"/>
          <a:stretch/>
        </p:blipFill>
        <p:spPr>
          <a:xfrm>
            <a:off x="6941608" y="949677"/>
            <a:ext cx="4862992" cy="153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EXTRACTIVE SUMMARIZATION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F2828-D1DE-4C59-DFEE-46613F7DD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49" y="1045197"/>
            <a:ext cx="8058966" cy="395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63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3E35-E8B9-5007-13C1-E10CD2CD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18F7-45F5-4860-8317-D352FC0615B0}" type="datetime1">
              <a:t>9/7/2024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CFE60-FC00-2B6E-1B26-D72BD07C4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0E15F33-8428-3C56-6F27-568C058E309B}"/>
              </a:ext>
            </a:extLst>
          </p:cNvPr>
          <p:cNvSpPr txBox="1">
            <a:spLocks/>
          </p:cNvSpPr>
          <p:nvPr/>
        </p:nvSpPr>
        <p:spPr>
          <a:xfrm>
            <a:off x="721197" y="1863710"/>
            <a:ext cx="10678565" cy="28569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Abstractive</a:t>
            </a:r>
            <a:endParaRPr lang="en-US" dirty="0"/>
          </a:p>
          <a:p>
            <a:pPr algn="ctr"/>
            <a:r>
              <a:rPr lang="en-US" sz="9600" b="1" dirty="0">
                <a:solidFill>
                  <a:schemeClr val="accent5">
                    <a:lumMod val="49000"/>
                  </a:schemeClr>
                </a:solidFill>
              </a:rPr>
              <a:t>SUMMARIZATION</a:t>
            </a:r>
          </a:p>
        </p:txBody>
      </p:sp>
    </p:spTree>
    <p:extLst>
      <p:ext uri="{BB962C8B-B14F-4D97-AF65-F5344CB8AC3E}">
        <p14:creationId xmlns:p14="http://schemas.microsoft.com/office/powerpoint/2010/main" val="802722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BDD87C4-D43D-B1B1-D1DF-0206F37D0D22}"/>
              </a:ext>
            </a:extLst>
          </p:cNvPr>
          <p:cNvSpPr txBox="1"/>
          <p:nvPr/>
        </p:nvSpPr>
        <p:spPr>
          <a:xfrm>
            <a:off x="717248" y="230413"/>
            <a:ext cx="678180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ABSTRACTIVE SUMMARIZATION</a:t>
            </a:r>
            <a:endParaRPr lang="en-US" dirty="0"/>
          </a:p>
        </p:txBody>
      </p:sp>
      <p:pic>
        <p:nvPicPr>
          <p:cNvPr id="3" name="Picture 2" descr="A white text box with black text&#10;&#10;Description automatically generated">
            <a:extLst>
              <a:ext uri="{FF2B5EF4-FFF2-40B4-BE49-F238E27FC236}">
                <a16:creationId xmlns:a16="http://schemas.microsoft.com/office/drawing/2014/main" id="{A12AF371-720F-2D4A-5BF7-3EBD2E91A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957262"/>
            <a:ext cx="909320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0343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1958</TotalTime>
  <Words>76</Words>
  <Application>Microsoft Office PowerPoint</Application>
  <PresentationFormat>Widescreen</PresentationFormat>
  <Paragraphs>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Calisto MT</vt:lpstr>
      <vt:lpstr>Univers Condensed</vt:lpstr>
      <vt:lpstr>ChronicleVTI</vt:lpstr>
      <vt:lpstr>DAY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 Abisha Sugirtharani</cp:lastModifiedBy>
  <cp:revision>174</cp:revision>
  <dcterms:created xsi:type="dcterms:W3CDTF">2024-08-30T15:49:44Z</dcterms:created>
  <dcterms:modified xsi:type="dcterms:W3CDTF">2024-09-07T04:35:55Z</dcterms:modified>
</cp:coreProperties>
</file>

<file path=docProps/thumbnail.jpeg>
</file>